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9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Mukta Light" panose="020B0604020202020204" charset="0"/>
      <p:regular r:id="rId20"/>
    </p:embeddedFont>
    <p:embeddedFont>
      <p:font typeface="Prompt Medium" panose="00000600000000000000" pitchFamily="2" charset="-34"/>
      <p:regular r:id="rId21"/>
    </p:embeddedFont>
    <p:embeddedFont>
      <p:font typeface="Rockwell" panose="02060603020205020403" pitchFamily="18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996C1F-4373-4914-83CE-D08E4F6DB5E4}" v="1" dt="2025-05-17T07:44:52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788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3941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6600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116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50018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72863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78021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4466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99533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6168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899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51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12566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15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75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359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185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3471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065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226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6783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8544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7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425581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33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9976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4042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2522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4323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4317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8292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47CB1-751B-497F-9CE0-89DE7B44C0B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BD5D2-CDB2-4BA1-93D3-E8F1445C6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53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  <p:sldLayoutId id="2147484302" r:id="rId12"/>
    <p:sldLayoutId id="2147484303" r:id="rId13"/>
    <p:sldLayoutId id="2147484304" r:id="rId14"/>
    <p:sldLayoutId id="2147484305" r:id="rId15"/>
    <p:sldLayoutId id="2147484306" r:id="rId16"/>
    <p:sldLayoutId id="2147484307" r:id="rId17"/>
    <p:sldLayoutId id="2147484308" r:id="rId18"/>
    <p:sldLayoutId id="2147484309" r:id="rId19"/>
    <p:sldLayoutId id="2147484310" r:id="rId20"/>
    <p:sldLayoutId id="2147484311" r:id="rId21"/>
    <p:sldLayoutId id="2147484312" r:id="rId22"/>
    <p:sldLayoutId id="2147484313" r:id="rId23"/>
    <p:sldLayoutId id="2147484314" r:id="rId24"/>
    <p:sldLayoutId id="2147484315" r:id="rId25"/>
    <p:sldLayoutId id="2147484316" r:id="rId26"/>
    <p:sldLayoutId id="2147484317" r:id="rId27"/>
    <p:sldLayoutId id="2147484318" r:id="rId28"/>
    <p:sldLayoutId id="2147484319" r:id="rId29"/>
    <p:sldLayoutId id="2147484320" r:id="rId30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7655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Student Management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71844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48377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NAME : S.MONISHA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5196959"/>
            <a:ext cx="350948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ORGANIZATION : MICRO IT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64037" y="5910143"/>
            <a:ext cx="53698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TOPIC : STUDENT MANAGEMENT SYSTEM</a:t>
            </a:r>
            <a:endParaRPr lang="en-US" sz="2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264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Faced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48257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Ensuring data accuracy and consistency across modules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396394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Handling user input validation and preventing errors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Integrating advanced features like facial recognition smoothly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492668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Maintaining system performance with growing data size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540805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Providing an intuitive interface for non-technical users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6711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Learning Outcomes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72320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 core Python programming concepts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20457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 able to manage student records efficiently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68594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attendance tracking and grade management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16731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 skills in data visualization and reporting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04399"/>
            <a:ext cx="652664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Benefits and Conclusion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196048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680" y="20452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Boost Efficiency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253626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 administrative burdens with automation.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42507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52680" y="3509843"/>
            <a:ext cx="31437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 Data Accuracy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152680" y="400085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 reliable student information anytime.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88965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2680" y="4974431"/>
            <a:ext cx="324302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 Communication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54654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Facilitate better reporting and interaction.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35424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52680" y="6439019"/>
            <a:ext cx="39744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Customizable &amp; Open-Source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93003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Adapt the system to unique institutional needs.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6278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Scope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31886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Explore potential advancements such as integrating AI-driven analytics for personalized learning, expanding mobile accessibility, and incorporating advanced security features to protect student data.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781669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Future enhancements may also include real-time notifications for parents and teachers, comprehensive integration with other educational platforms, and multilingual support for broader usability.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Student Management System with Python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Streamline student data, attendance, and grades efficiently. This open-source Python solution automates tasks, improves communication, and enhances administrative workflows in educational settings.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1764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Functionality: Adding Students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859524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3121581"/>
            <a:ext cx="282142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Input Student Details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12493" y="3612594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Collect name, ID, and contact information through Python scripts.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859524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3121581"/>
            <a:ext cx="27936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43924" y="3612594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 with SQLite or MySQL to store student data securely.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306616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56867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Sample Function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12493" y="6059686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Example: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 add_student(name, id, contact):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captures and stores records.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3103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Functionality: Viewing and Searching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37292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680" y="34576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Tabular Display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3948708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Neatly present student records with tables for easy reading.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212705" y="337292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14948" y="34576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Powerful Searching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014948" y="3948708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Search by name, ID, or criteria to quickly find students.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2760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2680" y="57123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Python Libraries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620339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</a:t>
            </a:r>
            <a:r>
              <a:rPr lang="en-US" sz="19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tabulate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</a:t>
            </a:r>
            <a:r>
              <a:rPr lang="en-US" sz="19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prettytable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polished data views.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112691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Functionality: Updating and Deleting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Update Records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Modify student info safely with validation checks.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Delete with Care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Confirm deletions to prevent accidental data loss.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Error Handling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robust validation and manage exceptions.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64700"/>
            <a:ext cx="782204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Tools and Technologies Used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442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 programming language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SQLite and MySQL for database management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OpenCV library for facial recognition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Tabulate and PrettyTable for data presentation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469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Matplotlib or similar libraries for data visualization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2191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Feature: Attendance Tracking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7637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30106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Log Attendance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501628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Python scripts to record daily student presence.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2450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4918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Generate Reports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498288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Produce detailed attendance summaries for analysis.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7263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9731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Facial Recognition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468761" y="646414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 OpenCV for automated attendance marking.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1047583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Feature: Grade Management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Store Grades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Keep academic scores organized in the database.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3435" y="4201835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386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Calculate GPA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43386" y="333339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 GPA computation and transcript generation.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44351" y="3261122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386" y="5285423"/>
            <a:ext cx="29514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Visualize Performance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943386" y="5776436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 charts to illustrate student progress effectively.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73697" y="5957887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4447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Next Steps and Implementation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8636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5863" y="32863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Setup Environment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05863" y="3777377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Install Python and required libraries for development.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720721" y="441924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76148" y="44192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Develop Modules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276148" y="4910257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 and test core functionalities step-by-step.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091005" y="555212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46432" y="5552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Deploy &amp; Train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646432" y="6043136"/>
            <a:ext cx="61199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system and train staff for smooth adoption.</a:t>
            </a:r>
            <a:endParaRPr lang="en-US" sz="19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26</TotalTime>
  <Words>490</Words>
  <Application>Microsoft Office PowerPoint</Application>
  <PresentationFormat>Custom</PresentationFormat>
  <Paragraphs>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Prompt Medium</vt:lpstr>
      <vt:lpstr>Rockwell</vt:lpstr>
      <vt:lpstr>Mukta Light</vt:lpstr>
      <vt:lpstr>Arial</vt:lpstr>
      <vt:lpstr>Bookman Old Style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monisha shankar</cp:lastModifiedBy>
  <cp:revision>3</cp:revision>
  <dcterms:created xsi:type="dcterms:W3CDTF">2025-05-17T07:13:22Z</dcterms:created>
  <dcterms:modified xsi:type="dcterms:W3CDTF">2025-05-17T07:45:21Z</dcterms:modified>
</cp:coreProperties>
</file>